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3"/>
  </p:handoutMasterIdLst>
  <p:sldIdLst>
    <p:sldId id="256" r:id="rId2"/>
    <p:sldId id="266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</p:sldIdLst>
  <p:sldSz cx="9144000" cy="6858000" type="screen4x3"/>
  <p:notesSz cx="6858000" cy="99266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2" d="100"/>
          <a:sy n="42" d="100"/>
        </p:scale>
        <p:origin x="-114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238F70-816C-4335-8411-DE723E6FCE35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F25F2-7AB5-45CC-8BF6-FC05087FCCF9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419870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22" name="Podnadpis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sk-SK"/>
              <a:t>Kliknite sem a upravte štýl predlohy podnadpisov.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20" name="Zástupný symbol päty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0" name="Zástupný symbol čísla snímky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Ová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á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Obdĺžni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á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á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6" name="Obdĺžni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Obdĺžni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sk-SK"/>
              <a:t>Ak chcete pridať obrázok, kliknite na ikonu</a:t>
            </a:r>
            <a:endParaRPr kumimoji="0" lang="en-US" dirty="0"/>
          </a:p>
        </p:txBody>
      </p:sp>
      <p:sp>
        <p:nvSpPr>
          <p:cNvPr id="9" name="Vývojový diagram: proce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Vývojový diagram: proce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sk-SK"/>
              <a:t>Kliknite sem a upravte štýly predlohy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sk-SK"/>
              <a:t>Kliknite sem a upravte štýly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oláč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á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stenec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ĺžni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Zástupný symbol nadpisu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sk-SK"/>
              <a:t>Kliknite sem a upravte štýl predlohy nadpisov.</a:t>
            </a:r>
            <a:endParaRPr kumimoji="0" lang="en-US"/>
          </a:p>
        </p:txBody>
      </p:sp>
      <p:sp>
        <p:nvSpPr>
          <p:cNvPr id="9" name="Zástupný symbol textu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sk-SK"/>
              <a:t>Kliknite sem a upravte štýly predlohy textu.</a:t>
            </a:r>
          </a:p>
          <a:p>
            <a:pPr lvl="1" eaLnBrk="1" latinLnBrk="0" hangingPunct="1"/>
            <a:r>
              <a:rPr kumimoji="0" lang="sk-SK"/>
              <a:t>Druhá úroveň</a:t>
            </a:r>
          </a:p>
          <a:p>
            <a:pPr lvl="2" eaLnBrk="1" latinLnBrk="0" hangingPunct="1"/>
            <a:r>
              <a:rPr kumimoji="0" lang="sk-SK"/>
              <a:t>Tretia úroveň</a:t>
            </a:r>
          </a:p>
          <a:p>
            <a:pPr lvl="3" eaLnBrk="1" latinLnBrk="0" hangingPunct="1"/>
            <a:r>
              <a:rPr kumimoji="0" lang="sk-SK"/>
              <a:t>Štvrtá úroveň</a:t>
            </a:r>
          </a:p>
          <a:p>
            <a:pPr lvl="4" eaLnBrk="1" latinLnBrk="0" hangingPunct="1"/>
            <a:r>
              <a:rPr kumimoji="0" lang="sk-SK"/>
              <a:t>Piata úroveň</a:t>
            </a:r>
            <a:endParaRPr kumimoji="0" lang="en-US"/>
          </a:p>
        </p:txBody>
      </p:sp>
      <p:sp>
        <p:nvSpPr>
          <p:cNvPr id="24" name="Zástupný symbol dátumu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9C081E5-45C7-4F93-ADBE-FC3452B32E08}" type="datetimeFigureOut">
              <a:rPr lang="sk-SK" smtClean="0"/>
              <a:pPr/>
              <a:t>26.10.2016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sk-SK"/>
          </a:p>
        </p:txBody>
      </p:sp>
      <p:sp>
        <p:nvSpPr>
          <p:cNvPr id="22" name="Zástupný symbol čísla snímky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A215FF5-23C2-4B92-B47C-9FBFA0E8DFF1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5" name="Obdĺžni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sk-SK" dirty="0"/>
              <a:t>CHLIEB</a:t>
            </a:r>
          </a:p>
        </p:txBody>
      </p:sp>
      <p:sp>
        <p:nvSpPr>
          <p:cNvPr id="4" name="Podnadpis 3"/>
          <p:cNvSpPr>
            <a:spLocks noGrp="1"/>
          </p:cNvSpPr>
          <p:nvPr>
            <p:ph type="subTitle" idx="1"/>
          </p:nvPr>
        </p:nvSpPr>
        <p:spPr>
          <a:xfrm>
            <a:off x="1331640" y="3356992"/>
            <a:ext cx="7435552" cy="1541816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sk-SK" dirty="0"/>
              <a:t>Projekt: Hovorme o jedle </a:t>
            </a:r>
          </a:p>
          <a:p>
            <a:pPr algn="ctr"/>
            <a:r>
              <a:rPr lang="sk-SK" dirty="0"/>
              <a:t>Ročník: prvý</a:t>
            </a:r>
          </a:p>
          <a:p>
            <a:pPr algn="ctr"/>
            <a:endParaRPr lang="sk-SK" dirty="0"/>
          </a:p>
          <a:p>
            <a:pPr algn="ctr"/>
            <a:r>
              <a:rPr lang="sk-SK" dirty="0"/>
              <a:t>SZŠ Rovná 597/15, Poprad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Chlieb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82296" indent="0">
              <a:buNone/>
            </a:pPr>
            <a:r>
              <a:rPr lang="sk-SK" dirty="0"/>
              <a:t>Celotýždenný projekt sme začali tým najdôležitejším jedlom a to CHLEBOM.</a:t>
            </a:r>
          </a:p>
          <a:p>
            <a:pPr marL="82296" indent="0">
              <a:buNone/>
            </a:pPr>
            <a:r>
              <a:rPr lang="sk-SK" dirty="0"/>
              <a:t>V triede nám od rána rozvoniaval čerstvý slovenský chlebík </a:t>
            </a:r>
            <a:br>
              <a:rPr lang="sk-SK" dirty="0"/>
            </a:br>
            <a:r>
              <a:rPr lang="sk-SK" dirty="0"/>
              <a:t>z neďalekej pekárne tu u nás v Poprade.</a:t>
            </a:r>
          </a:p>
          <a:p>
            <a:pPr marL="82296" indent="0">
              <a:buNone/>
            </a:pPr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pic>
        <p:nvPicPr>
          <p:cNvPr id="8" name="Zástupný objekt pre obsah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5276850" y="2827337"/>
            <a:ext cx="3657600" cy="20574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Vyšetrenie</a:t>
            </a:r>
          </a:p>
        </p:txBody>
      </p:sp>
      <p:sp>
        <p:nvSpPr>
          <p:cNvPr id="7" name="Zástupný objekt pre obsah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/>
              <a:t>Chlebík som žiakom pokrájala a každý z nás mal pre seba jeden kúsok.</a:t>
            </a:r>
          </a:p>
          <a:p>
            <a:pPr marL="82296" indent="0">
              <a:buNone/>
            </a:pPr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1132822" y="1280669"/>
            <a:ext cx="4274774" cy="2404561"/>
          </a:xfrm>
          <a:prstGeom prst="rect">
            <a:avLst/>
          </a:prstGeom>
        </p:spPr>
      </p:pic>
      <p:pic>
        <p:nvPicPr>
          <p:cNvPr id="15" name="Zástupný objekt pre obsah 1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98774" y="4416578"/>
            <a:ext cx="2563922" cy="1442206"/>
          </a:xfrm>
        </p:spPr>
      </p:pic>
      <p:pic>
        <p:nvPicPr>
          <p:cNvPr id="16" name="Obrázok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3059832" y="3685231"/>
            <a:ext cx="5292080" cy="297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9594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Vyšetrenie chlebíka</a:t>
            </a:r>
          </a:p>
        </p:txBody>
      </p:sp>
      <p:sp>
        <p:nvSpPr>
          <p:cNvPr id="12" name="BlokTextu 11"/>
          <p:cNvSpPr txBox="1"/>
          <p:nvPr/>
        </p:nvSpPr>
        <p:spPr>
          <a:xfrm>
            <a:off x="4860032" y="1520297"/>
            <a:ext cx="3600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sz="2800" dirty="0"/>
          </a:p>
          <a:p>
            <a:endParaRPr lang="sk-SK" sz="2800" dirty="0"/>
          </a:p>
          <a:p>
            <a:endParaRPr lang="sk-SK" sz="2800" dirty="0"/>
          </a:p>
        </p:txBody>
      </p:sp>
      <p:pic>
        <p:nvPicPr>
          <p:cNvPr id="17" name="Zástupný objekt pre obsah 1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1426739" y="1532383"/>
            <a:ext cx="3657600" cy="2057400"/>
          </a:xfrm>
        </p:spPr>
      </p:pic>
      <p:pic>
        <p:nvPicPr>
          <p:cNvPr id="18" name="Obrázok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5292080" y="1532383"/>
            <a:ext cx="3679088" cy="2069487"/>
          </a:xfrm>
          <a:prstGeom prst="rect">
            <a:avLst/>
          </a:prstGeom>
        </p:spPr>
      </p:pic>
      <p:pic>
        <p:nvPicPr>
          <p:cNvPr id="19" name="Obrázok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1426739" y="3824487"/>
            <a:ext cx="3657600" cy="2057399"/>
          </a:xfrm>
          <a:prstGeom prst="rect">
            <a:avLst/>
          </a:prstGeom>
        </p:spPr>
      </p:pic>
      <p:pic>
        <p:nvPicPr>
          <p:cNvPr id="21" name="Obrázok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5292080" y="3838849"/>
            <a:ext cx="3632066" cy="2043037"/>
          </a:xfrm>
          <a:prstGeom prst="rect">
            <a:avLst/>
          </a:prstGeom>
        </p:spPr>
      </p:pic>
      <p:sp>
        <p:nvSpPr>
          <p:cNvPr id="22" name="BlokTextu 21"/>
          <p:cNvSpPr txBox="1"/>
          <p:nvPr/>
        </p:nvSpPr>
        <p:spPr>
          <a:xfrm>
            <a:off x="1435608" y="6021288"/>
            <a:ext cx="74885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Každý žiak vyšetril svoj chlebík všetkými piatimi zmyslami. Ovoňali sme ho, ochutnali, počúvali zvuk trhania a krájania kôrky, dotýkali sa ho a pozreli si jeho vzor. </a:t>
            </a:r>
          </a:p>
        </p:txBody>
      </p:sp>
    </p:spTree>
    <p:extLst>
      <p:ext uri="{BB962C8B-B14F-4D97-AF65-F5344CB8AC3E}">
        <p14:creationId xmlns:p14="http://schemas.microsoft.com/office/powerpoint/2010/main" xmlns="" val="995536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Vypracovanie PL</a:t>
            </a:r>
          </a:p>
        </p:txBody>
      </p:sp>
      <p:pic>
        <p:nvPicPr>
          <p:cNvPr id="13" name="Zástupný objekt pre obsah 12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126189" y="1836079"/>
            <a:ext cx="1926741" cy="1083792"/>
          </a:xfrm>
        </p:spPr>
      </p:pic>
      <p:pic>
        <p:nvPicPr>
          <p:cNvPr id="15" name="Zástupný objekt pre obsah 14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556097" y="1834982"/>
            <a:ext cx="1926743" cy="1083793"/>
          </a:xfrm>
        </p:spPr>
      </p:pic>
      <p:pic>
        <p:nvPicPr>
          <p:cNvPr id="16" name="Obrázok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007543" y="1833948"/>
            <a:ext cx="1922016" cy="1081134"/>
          </a:xfrm>
          <a:prstGeom prst="rect">
            <a:avLst/>
          </a:prstGeom>
        </p:spPr>
      </p:pic>
      <p:pic>
        <p:nvPicPr>
          <p:cNvPr id="17" name="Obrázok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575301" y="1833948"/>
            <a:ext cx="1922016" cy="1081135"/>
          </a:xfrm>
          <a:prstGeom prst="rect">
            <a:avLst/>
          </a:prstGeom>
        </p:spPr>
      </p:pic>
      <p:pic>
        <p:nvPicPr>
          <p:cNvPr id="18" name="Obrázok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7119313" y="1834807"/>
            <a:ext cx="1920920" cy="1080517"/>
          </a:xfrm>
          <a:prstGeom prst="rect">
            <a:avLst/>
          </a:prstGeom>
        </p:spPr>
      </p:pic>
      <p:sp>
        <p:nvSpPr>
          <p:cNvPr id="19" name="BlokTextu 18"/>
          <p:cNvSpPr txBox="1"/>
          <p:nvPr/>
        </p:nvSpPr>
        <p:spPr>
          <a:xfrm>
            <a:off x="1435608" y="3335523"/>
            <a:ext cx="73128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Žiaci do pracovných listov kreslili na čo sa im chlebík podobá, čo im pripomína? Deti našli skutočne originálne  podoby a súvislosti.</a:t>
            </a:r>
          </a:p>
        </p:txBody>
      </p:sp>
      <p:sp>
        <p:nvSpPr>
          <p:cNvPr id="20" name="BlokTextu 19"/>
          <p:cNvSpPr txBox="1"/>
          <p:nvPr/>
        </p:nvSpPr>
        <p:spPr>
          <a:xfrm>
            <a:off x="1435608" y="4797152"/>
            <a:ext cx="73128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V druhej časti bolo úlohou žiakov nakresliť „báseň piatich zmyslov“ o chlebe. Zatvorili si očká a to čo pred chvíľou vnímali pri kontakte so skutočným kúskom chleba, zachytili na papier. </a:t>
            </a:r>
          </a:p>
        </p:txBody>
      </p:sp>
    </p:spTree>
    <p:extLst>
      <p:ext uri="{BB962C8B-B14F-4D97-AF65-F5344CB8AC3E}">
        <p14:creationId xmlns:p14="http://schemas.microsoft.com/office/powerpoint/2010/main" xmlns="" val="42603154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Galéria</a:t>
            </a: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1916832"/>
            <a:ext cx="7887904" cy="4436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1352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Odmena - chlebík</a:t>
            </a: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8564" y="2287031"/>
            <a:ext cx="7274564" cy="4091943"/>
          </a:xfrm>
          <a:prstGeom prst="rect">
            <a:avLst/>
          </a:prstGeom>
        </p:spPr>
      </p:pic>
      <p:sp>
        <p:nvSpPr>
          <p:cNvPr id="4" name="BlokTextu 3"/>
          <p:cNvSpPr txBox="1"/>
          <p:nvPr/>
        </p:nvSpPr>
        <p:spPr>
          <a:xfrm>
            <a:off x="1435608" y="1340768"/>
            <a:ext cx="7456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Za dobre vykonanú prácu, žiaci dostali ešte jeden kúsok chleba. Neochutený, neposolený, povedali by sme celkom obyčajný chlieb, o ktorý sa však tieto detičky prejavili obrovský záujem a po chlebíku nezostala ani pamiatka.</a:t>
            </a:r>
          </a:p>
        </p:txBody>
      </p:sp>
    </p:spTree>
    <p:extLst>
      <p:ext uri="{BB962C8B-B14F-4D97-AF65-F5344CB8AC3E}">
        <p14:creationId xmlns:p14="http://schemas.microsoft.com/office/powerpoint/2010/main" xmlns="" val="2146743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Ako vznikne chlieb</a:t>
            </a:r>
            <a:endParaRPr lang="sk-SK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564904"/>
            <a:ext cx="6395864" cy="3597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42419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Maľované čítanie</a:t>
            </a:r>
            <a:endParaRPr lang="sk-SK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36912"/>
            <a:ext cx="6096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40971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Naša práca - ako sa k nám dostane chlieb</a:t>
            </a:r>
            <a:endParaRPr lang="sk-SK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1608" y="1700808"/>
            <a:ext cx="8124056" cy="4569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7954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Mgr. Zuzana Maškulková</a:t>
            </a:r>
          </a:p>
          <a:p>
            <a:r>
              <a:rPr lang="sk-SK" dirty="0" smtClean="0"/>
              <a:t>Mgr. Alžbeta </a:t>
            </a:r>
            <a:r>
              <a:rPr lang="sk-SK" dirty="0" err="1" smtClean="0"/>
              <a:t>Švienta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9765944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novrat">
  <a:themeElements>
    <a:clrScheme name="Slnovrat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lnovra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lnovrat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lnovrat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ppt/theme/themeOverride2.xml><?xml version="1.0" encoding="utf-8"?>
<a:themeOverride xmlns:a="http://schemas.openxmlformats.org/drawingml/2006/main">
  <a:clrScheme name="Slnovrat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537</TotalTime>
  <Words>209</Words>
  <Application>Microsoft Office PowerPoint</Application>
  <PresentationFormat>Prezentácia na obrazovke (4:3)</PresentationFormat>
  <Paragraphs>28</Paragraphs>
  <Slides>11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2" baseType="lpstr">
      <vt:lpstr>Slnovrat</vt:lpstr>
      <vt:lpstr>CHLIEB</vt:lpstr>
      <vt:lpstr>Chlieb</vt:lpstr>
      <vt:lpstr>Vyšetrenie</vt:lpstr>
      <vt:lpstr>Vyšetrenie chlebíka</vt:lpstr>
      <vt:lpstr>Vypracovanie PL</vt:lpstr>
      <vt:lpstr>Galéria</vt:lpstr>
      <vt:lpstr>Odmena - chlebík</vt:lpstr>
      <vt:lpstr>Snímka 8</vt:lpstr>
      <vt:lpstr>Maľované čítanie</vt:lpstr>
      <vt:lpstr>Naša práca - ako sa k nám dostane chlieb</vt:lpstr>
      <vt:lpstr>Snímka 11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JU</dc:creator>
  <cp:lastModifiedBy>Uzivatel</cp:lastModifiedBy>
  <cp:revision>56</cp:revision>
  <dcterms:created xsi:type="dcterms:W3CDTF">2010-09-23T10:11:55Z</dcterms:created>
  <dcterms:modified xsi:type="dcterms:W3CDTF">2016-10-26T17:50:43Z</dcterms:modified>
</cp:coreProperties>
</file>